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A1D424A-B122-4CB3-A1F3-F93DCE86464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Team_2_Project2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DF1B2AA-422A-45BF-B9DA-F5EA75199E1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11/9/2023 4:28:10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5" id="10" name="slide10">
            <a:extLst>
              <a:ext uri="{FF2B5EF4-FFF2-40B4-BE49-F238E27FC236}">
                <a16:creationId xmlns:a16="http://schemas.microsoft.com/office/drawing/2014/main" id="{53D81187-6592-45ED-A61F-B74DA56E3F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3" id="11" name="slide11">
            <a:extLst>
              <a:ext uri="{FF2B5EF4-FFF2-40B4-BE49-F238E27FC236}">
                <a16:creationId xmlns:a16="http://schemas.microsoft.com/office/drawing/2014/main" id="{308008B9-AC6C-4D25-B0AB-FD9CE43270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7" id="12" name="slide12">
            <a:extLst>
              <a:ext uri="{FF2B5EF4-FFF2-40B4-BE49-F238E27FC236}">
                <a16:creationId xmlns:a16="http://schemas.microsoft.com/office/drawing/2014/main" id="{EDC64FA8-60DD-4E59-8115-447E05849D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6" id="13" name="slide13">
            <a:extLst>
              <a:ext uri="{FF2B5EF4-FFF2-40B4-BE49-F238E27FC236}">
                <a16:creationId xmlns:a16="http://schemas.microsoft.com/office/drawing/2014/main" id="{FAEB01C2-1433-4475-824F-05F7E13C52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8" id="14" name="slide14">
            <a:extLst>
              <a:ext uri="{FF2B5EF4-FFF2-40B4-BE49-F238E27FC236}">
                <a16:creationId xmlns:a16="http://schemas.microsoft.com/office/drawing/2014/main" id="{D292C755-983D-4F53-B36B-E67052FD51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9" id="15" name="slide15">
            <a:extLst>
              <a:ext uri="{FF2B5EF4-FFF2-40B4-BE49-F238E27FC236}">
                <a16:creationId xmlns:a16="http://schemas.microsoft.com/office/drawing/2014/main" id="{79FA0794-BDBA-4C64-B630-1D63057506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20" id="16" name="slide16">
            <a:extLst>
              <a:ext uri="{FF2B5EF4-FFF2-40B4-BE49-F238E27FC236}">
                <a16:creationId xmlns:a16="http://schemas.microsoft.com/office/drawing/2014/main" id="{0ACC7614-4F5D-4353-8371-77A8FDD316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6" id="2" name="slide2">
            <a:extLst>
              <a:ext uri="{FF2B5EF4-FFF2-40B4-BE49-F238E27FC236}">
                <a16:creationId xmlns:a16="http://schemas.microsoft.com/office/drawing/2014/main" id="{1206E9DD-FBD1-4146-B5E2-AFDEBDC13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7" id="3" name="slide3">
            <a:extLst>
              <a:ext uri="{FF2B5EF4-FFF2-40B4-BE49-F238E27FC236}">
                <a16:creationId xmlns:a16="http://schemas.microsoft.com/office/drawing/2014/main" id="{E133B48B-8308-4245-A508-390E045F9B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8" id="4" name="slide4">
            <a:extLst>
              <a:ext uri="{FF2B5EF4-FFF2-40B4-BE49-F238E27FC236}">
                <a16:creationId xmlns:a16="http://schemas.microsoft.com/office/drawing/2014/main" id="{9991ADDF-E6CB-455A-8E95-EFAD076DC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" id="5" name="slide5">
            <a:extLst>
              <a:ext uri="{FF2B5EF4-FFF2-40B4-BE49-F238E27FC236}">
                <a16:creationId xmlns:a16="http://schemas.microsoft.com/office/drawing/2014/main" id="{C65F4173-498B-4050-923D-24274FDEA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9" id="6" name="slide6">
            <a:extLst>
              <a:ext uri="{FF2B5EF4-FFF2-40B4-BE49-F238E27FC236}">
                <a16:creationId xmlns:a16="http://schemas.microsoft.com/office/drawing/2014/main" id="{2FA57FFA-F451-4CEA-9104-C1759C857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21" id="7" name="slide7">
            <a:extLst>
              <a:ext uri="{FF2B5EF4-FFF2-40B4-BE49-F238E27FC236}">
                <a16:creationId xmlns:a16="http://schemas.microsoft.com/office/drawing/2014/main" id="{6D037750-71B8-4E95-B0C1-BD35E4328D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4" id="8" name="slide8">
            <a:extLst>
              <a:ext uri="{FF2B5EF4-FFF2-40B4-BE49-F238E27FC236}">
                <a16:creationId xmlns:a16="http://schemas.microsoft.com/office/drawing/2014/main" id="{FDBDEDC6-EB17-4A06-AFF5-BA9D3C2F98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C | AIRBNB | DATA ANALYSIS12" id="9" name="slide9">
            <a:extLst>
              <a:ext uri="{FF2B5EF4-FFF2-40B4-BE49-F238E27FC236}">
                <a16:creationId xmlns:a16="http://schemas.microsoft.com/office/drawing/2014/main" id="{F2D426D8-2572-441C-B411-75123F24A2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" y="0"/>
            <a:ext cx="118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2023-11-09T21:28:18Z</dcterms:created>
  <dcterms:modified xsi:type="dcterms:W3CDTF">2023-11-09T21:28:18Z</dcterms:modified>
</cp:coreProperties>
</file>